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4" r:id="rId18"/>
    <p:sldId id="305" r:id="rId19"/>
    <p:sldId id="297" r:id="rId20"/>
    <p:sldId id="298" r:id="rId21"/>
    <p:sldId id="311" r:id="rId22"/>
    <p:sldId id="310" r:id="rId23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0" d="100"/>
          <a:sy n="90" d="100"/>
        </p:scale>
        <p:origin x="2100" y="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facilitare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l’estrazione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feature, </a:t>
            </a:r>
            <a:r>
              <a:rPr lang="en-US" baseline="0" dirty="0" err="1" smtClean="0"/>
              <a:t>alliniamo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mascheriamo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rimuovendo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informazioni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necessarie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l’orientamento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graduazione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nell’immagine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All’HoG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applichiamo</a:t>
            </a:r>
            <a:r>
              <a:rPr lang="en-US" baseline="0" dirty="0" smtClean="0"/>
              <a:t> la PCA,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ridurre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dimensione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mantenendo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dell’informazione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features.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Questi</a:t>
            </a:r>
            <a:r>
              <a:rPr lang="en-US" baseline="0" dirty="0" smtClean="0"/>
              <a:t> Support Vector Machine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allenati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ovvero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riconosca</a:t>
            </a:r>
            <a:r>
              <a:rPr lang="en-US" baseline="0" dirty="0" smtClean="0"/>
              <a:t> la persona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’/</a:t>
            </a:r>
            <a:r>
              <a:rPr lang="en-US" baseline="0" dirty="0" err="1" smtClean="0"/>
              <a:t>menzogna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menzogne.6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nell’interrogazione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,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Units.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fin dal 1970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Come </a:t>
            </a:r>
            <a:r>
              <a:rPr lang="en-US" baseline="0" dirty="0" err="1" smtClean="0"/>
              <a:t>potete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le AU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accompagnato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dall’intensita</a:t>
            </a:r>
            <a:r>
              <a:rPr lang="en-US" baseline="0" dirty="0" smtClean="0"/>
              <a:t>’ del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</a:t>
            </a:r>
            <a:r>
              <a:rPr lang="en-US" baseline="0" dirty="0" smtClean="0"/>
              <a:t> da A ad E.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e’ un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richiede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l’utilizzo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step: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riferimento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volto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come ad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angoli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bocca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seguire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movimento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component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facciali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Features: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scegliamo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rappresentare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informazioni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derivanti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dell’immagine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otteniamo</a:t>
            </a:r>
            <a:r>
              <a:rPr lang="en-US" baseline="0" dirty="0" smtClean="0"/>
              <a:t> in output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CLM per </a:t>
            </a:r>
            <a:r>
              <a:rPr lang="en-US" baseline="0" dirty="0" err="1" smtClean="0"/>
              <a:t>adatta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Local Model: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Derivanti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Video </a:t>
            </a:r>
            <a:r>
              <a:rPr lang="en-US" dirty="0" err="1" smtClean="0"/>
              <a:t>spontanei</a:t>
            </a:r>
            <a:r>
              <a:rPr lang="en-US" dirty="0" smtClean="0"/>
              <a:t>, </a:t>
            </a:r>
            <a:r>
              <a:rPr lang="en-US" dirty="0" err="1" smtClean="0"/>
              <a:t>incentivo</a:t>
            </a:r>
            <a:r>
              <a:rPr lang="en-US" dirty="0" smtClean="0"/>
              <a:t> a </a:t>
            </a:r>
            <a:r>
              <a:rPr lang="en-US" dirty="0" err="1" smtClean="0"/>
              <a:t>mentire</a:t>
            </a:r>
            <a:endParaRPr lang="en-US" dirty="0" smtClean="0"/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799281"/>
            <a:ext cx="4429472" cy="2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data:</a:t>
            </a:r>
          </a:p>
          <a:p>
            <a:pPr lvl="1"/>
            <a:r>
              <a:rPr lang="en-US" dirty="0" smtClean="0"/>
              <a:t>Presence </a:t>
            </a:r>
            <a:r>
              <a:rPr lang="en-US" dirty="0"/>
              <a:t>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 smtClean="0"/>
              <a:t>72,6% 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24944"/>
            <a:ext cx="6354266" cy="15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Grazie </a:t>
            </a:r>
            <a:r>
              <a:rPr lang="en-US" sz="4000" dirty="0" err="1" smtClean="0"/>
              <a:t>dell’attenzione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2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37848"/>
            <a:ext cx="4418984" cy="26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/>
              <a:t>ROI</a:t>
            </a:r>
            <a:r>
              <a:rPr lang="en-US" dirty="0" smtClean="0"/>
              <a:t> input, output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 smtClean="0"/>
              <a:t>Adatta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smtClean="0"/>
              <a:t>ad un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19395</TotalTime>
  <Words>1793</Words>
  <Application>Microsoft Office PowerPoint</Application>
  <PresentationFormat>On-screen Show (4:3)</PresentationFormat>
  <Paragraphs>244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524</cp:revision>
  <dcterms:created xsi:type="dcterms:W3CDTF">2006-11-20T16:13:10Z</dcterms:created>
  <dcterms:modified xsi:type="dcterms:W3CDTF">2019-01-14T15:41:06Z</dcterms:modified>
  <cp:category/>
</cp:coreProperties>
</file>